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61" r:id="rId4"/>
    <p:sldId id="320" r:id="rId5"/>
    <p:sldId id="306" r:id="rId6"/>
    <p:sldId id="322" r:id="rId7"/>
    <p:sldId id="331" r:id="rId8"/>
    <p:sldId id="326" r:id="rId9"/>
    <p:sldId id="328" r:id="rId10"/>
    <p:sldId id="329" r:id="rId11"/>
    <p:sldId id="330" r:id="rId12"/>
    <p:sldId id="324" r:id="rId13"/>
    <p:sldId id="327" r:id="rId14"/>
    <p:sldId id="332" r:id="rId15"/>
    <p:sldId id="325" r:id="rId16"/>
    <p:sldId id="26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178AB-795B-9A58-E417-347E1DC2AE9C}" v="597" dt="2021-01-04T09:29:55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Uijtdewilligen" userId="S::t.uijtdewilligen@hoekschlyceum.nl::ef7a3cea-6a66-4513-bcc0-619dc1269eea" providerId="AD" clId="Web-{8FF178AB-795B-9A58-E417-347E1DC2AE9C}"/>
    <pc:docChg chg="addSld delSld modSld sldOrd">
      <pc:chgData name="Thomas Uijtdewilligen" userId="S::t.uijtdewilligen@hoekschlyceum.nl::ef7a3cea-6a66-4513-bcc0-619dc1269eea" providerId="AD" clId="Web-{8FF178AB-795B-9A58-E417-347E1DC2AE9C}" dt="2021-01-04T09:29:55.950" v="584" actId="1076"/>
      <pc:docMkLst>
        <pc:docMk/>
      </pc:docMkLst>
      <pc:sldChg chg="addSp delSp modSp">
        <pc:chgData name="Thomas Uijtdewilligen" userId="S::t.uijtdewilligen@hoekschlyceum.nl::ef7a3cea-6a66-4513-bcc0-619dc1269eea" providerId="AD" clId="Web-{8FF178AB-795B-9A58-E417-347E1DC2AE9C}" dt="2021-01-04T09:29:55.950" v="584" actId="1076"/>
        <pc:sldMkLst>
          <pc:docMk/>
          <pc:sldMk cId="948481580" sldId="256"/>
        </pc:sldMkLst>
        <pc:picChg chg="add mod">
          <ac:chgData name="Thomas Uijtdewilligen" userId="S::t.uijtdewilligen@hoekschlyceum.nl::ef7a3cea-6a66-4513-bcc0-619dc1269eea" providerId="AD" clId="Web-{8FF178AB-795B-9A58-E417-347E1DC2AE9C}" dt="2021-01-04T09:29:55.950" v="584" actId="1076"/>
          <ac:picMkLst>
            <pc:docMk/>
            <pc:sldMk cId="948481580" sldId="256"/>
            <ac:picMk id="8" creationId="{82A7035E-9CE5-4F9D-A270-DA9607BDCC08}"/>
          </ac:picMkLst>
        </pc:picChg>
        <pc:picChg chg="del">
          <ac:chgData name="Thomas Uijtdewilligen" userId="S::t.uijtdewilligen@hoekschlyceum.nl::ef7a3cea-6a66-4513-bcc0-619dc1269eea" providerId="AD" clId="Web-{8FF178AB-795B-9A58-E417-347E1DC2AE9C}" dt="2021-01-04T08:59:05.915" v="0"/>
          <ac:picMkLst>
            <pc:docMk/>
            <pc:sldMk cId="948481580" sldId="256"/>
            <ac:picMk id="2050" creationId="{AF6B6B0B-FC8A-432F-BA25-26B2626B0FC6}"/>
          </ac:picMkLst>
        </pc:picChg>
      </pc:sldChg>
      <pc:sldChg chg="modSp">
        <pc:chgData name="Thomas Uijtdewilligen" userId="S::t.uijtdewilligen@hoekschlyceum.nl::ef7a3cea-6a66-4513-bcc0-619dc1269eea" providerId="AD" clId="Web-{8FF178AB-795B-9A58-E417-347E1DC2AE9C}" dt="2021-01-04T09:15:07.574" v="500" actId="14100"/>
        <pc:sldMkLst>
          <pc:docMk/>
          <pc:sldMk cId="4199115492" sldId="260"/>
        </pc:sldMkLst>
        <pc:spChg chg="mod">
          <ac:chgData name="Thomas Uijtdewilligen" userId="S::t.uijtdewilligen@hoekschlyceum.nl::ef7a3cea-6a66-4513-bcc0-619dc1269eea" providerId="AD" clId="Web-{8FF178AB-795B-9A58-E417-347E1DC2AE9C}" dt="2021-01-04T09:14:38.901" v="451" actId="20577"/>
          <ac:spMkLst>
            <pc:docMk/>
            <pc:sldMk cId="4199115492" sldId="260"/>
            <ac:spMk id="2" creationId="{B9284724-FE86-44A1-B0EF-C13BBE759C68}"/>
          </ac:spMkLst>
        </pc:spChg>
        <pc:spChg chg="mod">
          <ac:chgData name="Thomas Uijtdewilligen" userId="S::t.uijtdewilligen@hoekschlyceum.nl::ef7a3cea-6a66-4513-bcc0-619dc1269eea" providerId="AD" clId="Web-{8FF178AB-795B-9A58-E417-347E1DC2AE9C}" dt="2021-01-04T09:15:07.574" v="500" actId="14100"/>
          <ac:spMkLst>
            <pc:docMk/>
            <pc:sldMk cId="4199115492" sldId="260"/>
            <ac:spMk id="6" creationId="{D0DB5CCF-EEB9-4D2E-99D1-4D7E029B153B}"/>
          </ac:spMkLst>
        </pc:spChg>
      </pc:sldChg>
      <pc:sldChg chg="modSp">
        <pc:chgData name="Thomas Uijtdewilligen" userId="S::t.uijtdewilligen@hoekschlyceum.nl::ef7a3cea-6a66-4513-bcc0-619dc1269eea" providerId="AD" clId="Web-{8FF178AB-795B-9A58-E417-347E1DC2AE9C}" dt="2021-01-04T09:18:00.702" v="532" actId="1076"/>
        <pc:sldMkLst>
          <pc:docMk/>
          <pc:sldMk cId="3917148449" sldId="306"/>
        </pc:sldMkLst>
        <pc:spChg chg="mod">
          <ac:chgData name="Thomas Uijtdewilligen" userId="S::t.uijtdewilligen@hoekschlyceum.nl::ef7a3cea-6a66-4513-bcc0-619dc1269eea" providerId="AD" clId="Web-{8FF178AB-795B-9A58-E417-347E1DC2AE9C}" dt="2021-01-04T09:18:00.702" v="532" actId="1076"/>
          <ac:spMkLst>
            <pc:docMk/>
            <pc:sldMk cId="3917148449" sldId="306"/>
            <ac:spMk id="3" creationId="{00000000-0000-0000-0000-000000000000}"/>
          </ac:spMkLst>
        </pc:spChg>
      </pc:sldChg>
      <pc:sldChg chg="addSp delSp modSp">
        <pc:chgData name="Thomas Uijtdewilligen" userId="S::t.uijtdewilligen@hoekschlyceum.nl::ef7a3cea-6a66-4513-bcc0-619dc1269eea" providerId="AD" clId="Web-{8FF178AB-795B-9A58-E417-347E1DC2AE9C}" dt="2021-01-04T09:16:05.340" v="507" actId="20577"/>
        <pc:sldMkLst>
          <pc:docMk/>
          <pc:sldMk cId="706954600" sldId="320"/>
        </pc:sldMkLst>
        <pc:spChg chg="del">
          <ac:chgData name="Thomas Uijtdewilligen" userId="S::t.uijtdewilligen@hoekschlyceum.nl::ef7a3cea-6a66-4513-bcc0-619dc1269eea" providerId="AD" clId="Web-{8FF178AB-795B-9A58-E417-347E1DC2AE9C}" dt="2021-01-04T09:15:53.215" v="503"/>
          <ac:spMkLst>
            <pc:docMk/>
            <pc:sldMk cId="706954600" sldId="320"/>
            <ac:spMk id="3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8FF178AB-795B-9A58-E417-347E1DC2AE9C}" dt="2021-01-04T09:16:05.340" v="507" actId="20577"/>
          <ac:spMkLst>
            <pc:docMk/>
            <pc:sldMk cId="706954600" sldId="320"/>
            <ac:spMk id="7" creationId="{00000000-0000-0000-0000-000000000000}"/>
          </ac:spMkLst>
        </pc:spChg>
        <pc:picChg chg="add mod ord">
          <ac:chgData name="Thomas Uijtdewilligen" userId="S::t.uijtdewilligen@hoekschlyceum.nl::ef7a3cea-6a66-4513-bcc0-619dc1269eea" providerId="AD" clId="Web-{8FF178AB-795B-9A58-E417-347E1DC2AE9C}" dt="2021-01-04T09:16:01.840" v="506" actId="14100"/>
          <ac:picMkLst>
            <pc:docMk/>
            <pc:sldMk cId="706954600" sldId="320"/>
            <ac:picMk id="6" creationId="{21DDFFF9-50E2-45D6-B7FD-44DE481D9170}"/>
          </ac:picMkLst>
        </pc:picChg>
        <pc:picChg chg="del mod">
          <ac:chgData name="Thomas Uijtdewilligen" userId="S::t.uijtdewilligen@hoekschlyceum.nl::ef7a3cea-6a66-4513-bcc0-619dc1269eea" providerId="AD" clId="Web-{8FF178AB-795B-9A58-E417-347E1DC2AE9C}" dt="2021-01-04T09:15:19.027" v="502"/>
          <ac:picMkLst>
            <pc:docMk/>
            <pc:sldMk cId="706954600" sldId="320"/>
            <ac:picMk id="1028" creationId="{00000000-0000-0000-0000-000000000000}"/>
          </ac:picMkLst>
        </pc:picChg>
      </pc:sldChg>
      <pc:sldChg chg="del">
        <pc:chgData name="Thomas Uijtdewilligen" userId="S::t.uijtdewilligen@hoekschlyceum.nl::ef7a3cea-6a66-4513-bcc0-619dc1269eea" providerId="AD" clId="Web-{8FF178AB-795B-9A58-E417-347E1DC2AE9C}" dt="2021-01-04T08:59:17.728" v="1"/>
        <pc:sldMkLst>
          <pc:docMk/>
          <pc:sldMk cId="1978997266" sldId="321"/>
        </pc:sldMkLst>
      </pc:sldChg>
      <pc:sldChg chg="addSp delSp modSp ord">
        <pc:chgData name="Thomas Uijtdewilligen" userId="S::t.uijtdewilligen@hoekschlyceum.nl::ef7a3cea-6a66-4513-bcc0-619dc1269eea" providerId="AD" clId="Web-{8FF178AB-795B-9A58-E417-347E1DC2AE9C}" dt="2021-01-04T09:18:38.062" v="575" actId="20577"/>
        <pc:sldMkLst>
          <pc:docMk/>
          <pc:sldMk cId="400201358" sldId="322"/>
        </pc:sldMkLst>
        <pc:spChg chg="mod">
          <ac:chgData name="Thomas Uijtdewilligen" userId="S::t.uijtdewilligen@hoekschlyceum.nl::ef7a3cea-6a66-4513-bcc0-619dc1269eea" providerId="AD" clId="Web-{8FF178AB-795B-9A58-E417-347E1DC2AE9C}" dt="2021-01-04T09:18:38.062" v="575" actId="20577"/>
          <ac:spMkLst>
            <pc:docMk/>
            <pc:sldMk cId="400201358" sldId="322"/>
            <ac:spMk id="3" creationId="{00000000-0000-0000-0000-000000000000}"/>
          </ac:spMkLst>
        </pc:spChg>
        <pc:picChg chg="add mod">
          <ac:chgData name="Thomas Uijtdewilligen" userId="S::t.uijtdewilligen@hoekschlyceum.nl::ef7a3cea-6a66-4513-bcc0-619dc1269eea" providerId="AD" clId="Web-{8FF178AB-795B-9A58-E417-347E1DC2AE9C}" dt="2021-01-04T09:00:29.214" v="12" actId="14100"/>
          <ac:picMkLst>
            <pc:docMk/>
            <pc:sldMk cId="400201358" sldId="322"/>
            <ac:picMk id="6" creationId="{BD417521-50B3-40F2-A30A-16B0EB051ACD}"/>
          </ac:picMkLst>
        </pc:picChg>
        <pc:picChg chg="del">
          <ac:chgData name="Thomas Uijtdewilligen" userId="S::t.uijtdewilligen@hoekschlyceum.nl::ef7a3cea-6a66-4513-bcc0-619dc1269eea" providerId="AD" clId="Web-{8FF178AB-795B-9A58-E417-347E1DC2AE9C}" dt="2021-01-04T08:59:34.337" v="2"/>
          <ac:picMkLst>
            <pc:docMk/>
            <pc:sldMk cId="400201358" sldId="322"/>
            <ac:picMk id="7" creationId="{00000000-0000-0000-0000-000000000000}"/>
          </ac:picMkLst>
        </pc:picChg>
      </pc:sldChg>
      <pc:sldChg chg="modSp">
        <pc:chgData name="Thomas Uijtdewilligen" userId="S::t.uijtdewilligen@hoekschlyceum.nl::ef7a3cea-6a66-4513-bcc0-619dc1269eea" providerId="AD" clId="Web-{8FF178AB-795B-9A58-E417-347E1DC2AE9C}" dt="2021-01-04T09:14:32.995" v="448" actId="20577"/>
        <pc:sldMkLst>
          <pc:docMk/>
          <pc:sldMk cId="1798070598" sldId="325"/>
        </pc:sldMkLst>
        <pc:spChg chg="mod">
          <ac:chgData name="Thomas Uijtdewilligen" userId="S::t.uijtdewilligen@hoekschlyceum.nl::ef7a3cea-6a66-4513-bcc0-619dc1269eea" providerId="AD" clId="Web-{8FF178AB-795B-9A58-E417-347E1DC2AE9C}" dt="2021-01-04T09:14:32.995" v="448" actId="20577"/>
          <ac:spMkLst>
            <pc:docMk/>
            <pc:sldMk cId="1798070598" sldId="325"/>
            <ac:spMk id="3" creationId="{00000000-0000-0000-0000-000000000000}"/>
          </ac:spMkLst>
        </pc:spChg>
      </pc:sldChg>
      <pc:sldChg chg="delSp">
        <pc:chgData name="Thomas Uijtdewilligen" userId="S::t.uijtdewilligen@hoekschlyceum.nl::ef7a3cea-6a66-4513-bcc0-619dc1269eea" providerId="AD" clId="Web-{8FF178AB-795B-9A58-E417-347E1DC2AE9C}" dt="2021-01-04T09:01:15.730" v="14"/>
        <pc:sldMkLst>
          <pc:docMk/>
          <pc:sldMk cId="1039645934" sldId="326"/>
        </pc:sldMkLst>
        <pc:spChg chg="del">
          <ac:chgData name="Thomas Uijtdewilligen" userId="S::t.uijtdewilligen@hoekschlyceum.nl::ef7a3cea-6a66-4513-bcc0-619dc1269eea" providerId="AD" clId="Web-{8FF178AB-795B-9A58-E417-347E1DC2AE9C}" dt="2021-01-04T09:01:15.730" v="14"/>
          <ac:spMkLst>
            <pc:docMk/>
            <pc:sldMk cId="1039645934" sldId="326"/>
            <ac:spMk id="2" creationId="{00000000-0000-0000-0000-000000000000}"/>
          </ac:spMkLst>
        </pc:spChg>
      </pc:sldChg>
      <pc:sldChg chg="ord">
        <pc:chgData name="Thomas Uijtdewilligen" userId="S::t.uijtdewilligen@hoekschlyceum.nl::ef7a3cea-6a66-4513-bcc0-619dc1269eea" providerId="AD" clId="Web-{8FF178AB-795B-9A58-E417-347E1DC2AE9C}" dt="2021-01-04T09:18:39.031" v="577"/>
        <pc:sldMkLst>
          <pc:docMk/>
          <pc:sldMk cId="3173426874" sldId="327"/>
        </pc:sldMkLst>
      </pc:sldChg>
      <pc:sldChg chg="add del replId">
        <pc:chgData name="Thomas Uijtdewilligen" userId="S::t.uijtdewilligen@hoekschlyceum.nl::ef7a3cea-6a66-4513-bcc0-619dc1269eea" providerId="AD" clId="Web-{8FF178AB-795B-9A58-E417-347E1DC2AE9C}" dt="2021-01-04T09:00:00.510" v="6"/>
        <pc:sldMkLst>
          <pc:docMk/>
          <pc:sldMk cId="401092438" sldId="331"/>
        </pc:sldMkLst>
      </pc:sldChg>
      <pc:sldChg chg="addSp modSp new">
        <pc:chgData name="Thomas Uijtdewilligen" userId="S::t.uijtdewilligen@hoekschlyceum.nl::ef7a3cea-6a66-4513-bcc0-619dc1269eea" providerId="AD" clId="Web-{8FF178AB-795B-9A58-E417-347E1DC2AE9C}" dt="2021-01-04T09:17:29.826" v="516" actId="1076"/>
        <pc:sldMkLst>
          <pc:docMk/>
          <pc:sldMk cId="3685020587" sldId="331"/>
        </pc:sldMkLst>
        <pc:spChg chg="mod">
          <ac:chgData name="Thomas Uijtdewilligen" userId="S::t.uijtdewilligen@hoekschlyceum.nl::ef7a3cea-6a66-4513-bcc0-619dc1269eea" providerId="AD" clId="Web-{8FF178AB-795B-9A58-E417-347E1DC2AE9C}" dt="2021-01-04T09:09:38.380" v="86" actId="1076"/>
          <ac:spMkLst>
            <pc:docMk/>
            <pc:sldMk cId="3685020587" sldId="331"/>
            <ac:spMk id="2" creationId="{5F673DE8-02AE-4AE4-8951-37DCFAEB0B8D}"/>
          </ac:spMkLst>
        </pc:spChg>
        <pc:picChg chg="add mod">
          <ac:chgData name="Thomas Uijtdewilligen" userId="S::t.uijtdewilligen@hoekschlyceum.nl::ef7a3cea-6a66-4513-bcc0-619dc1269eea" providerId="AD" clId="Web-{8FF178AB-795B-9A58-E417-347E1DC2AE9C}" dt="2021-01-04T09:17:20.639" v="513" actId="1076"/>
          <ac:picMkLst>
            <pc:docMk/>
            <pc:sldMk cId="3685020587" sldId="331"/>
            <ac:picMk id="6" creationId="{61A329A4-D7F3-461C-8698-9BC2196CCFFF}"/>
          </ac:picMkLst>
        </pc:picChg>
        <pc:picChg chg="add mod">
          <ac:chgData name="Thomas Uijtdewilligen" userId="S::t.uijtdewilligen@hoekschlyceum.nl::ef7a3cea-6a66-4513-bcc0-619dc1269eea" providerId="AD" clId="Web-{8FF178AB-795B-9A58-E417-347E1DC2AE9C}" dt="2021-01-04T09:17:29.826" v="516" actId="1076"/>
          <ac:picMkLst>
            <pc:docMk/>
            <pc:sldMk cId="3685020587" sldId="331"/>
            <ac:picMk id="7" creationId="{6168D440-FEB0-4E39-849D-D65E9B5ED3E2}"/>
          </ac:picMkLst>
        </pc:picChg>
      </pc:sldChg>
      <pc:sldChg chg="modSp add ord replId">
        <pc:chgData name="Thomas Uijtdewilligen" userId="S::t.uijtdewilligen@hoekschlyceum.nl::ef7a3cea-6a66-4513-bcc0-619dc1269eea" providerId="AD" clId="Web-{8FF178AB-795B-9A58-E417-347E1DC2AE9C}" dt="2021-01-04T09:18:44.890" v="578" actId="20577"/>
        <pc:sldMkLst>
          <pc:docMk/>
          <pc:sldMk cId="741622431" sldId="332"/>
        </pc:sldMkLst>
        <pc:spChg chg="mod">
          <ac:chgData name="Thomas Uijtdewilligen" userId="S::t.uijtdewilligen@hoekschlyceum.nl::ef7a3cea-6a66-4513-bcc0-619dc1269eea" providerId="AD" clId="Web-{8FF178AB-795B-9A58-E417-347E1DC2AE9C}" dt="2021-01-04T09:18:44.890" v="578" actId="20577"/>
          <ac:spMkLst>
            <pc:docMk/>
            <pc:sldMk cId="741622431" sldId="332"/>
            <ac:spMk id="14" creationId="{38D2E6A6-C981-41B9-8B23-719AA76474F0}"/>
          </ac:spMkLst>
        </pc:spChg>
      </pc:sldChg>
      <pc:sldChg chg="add del replId">
        <pc:chgData name="Thomas Uijtdewilligen" userId="S::t.uijtdewilligen@hoekschlyceum.nl::ef7a3cea-6a66-4513-bcc0-619dc1269eea" providerId="AD" clId="Web-{8FF178AB-795B-9A58-E417-347E1DC2AE9C}" dt="2021-01-04T08:59:55.291" v="5"/>
        <pc:sldMkLst>
          <pc:docMk/>
          <pc:sldMk cId="3363539259" sldId="3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C38B-9FAB-498F-B142-D18670220CEA}" type="datetimeFigureOut">
              <a:rPr lang="nl-NL" smtClean="0"/>
              <a:t>4-1-2021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7CC02-B1AE-48BD-94C5-0B6F066B8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9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7834-FF9B-41E4-82F2-E2BF0F9DAD0A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6C3E-9FEE-47A8-896C-32A60FE564B3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25-C496-400C-A511-2F749BB0A840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505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23021" y="1404194"/>
            <a:ext cx="1092547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02152" y="169360"/>
            <a:ext cx="7571974" cy="422877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42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6477001" y="1404194"/>
            <a:ext cx="527149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6" y="170016"/>
            <a:ext cx="7615526" cy="442969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9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823020" y="1404194"/>
            <a:ext cx="5272980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349125" y="1404193"/>
            <a:ext cx="540000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98725" y="163236"/>
            <a:ext cx="7617588" cy="43512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57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88" y="1870956"/>
            <a:ext cx="7124099" cy="344848"/>
          </a:xfrm>
          <a:prstGeom prst="rect">
            <a:avLst/>
          </a:prstGeom>
        </p:spPr>
        <p:txBody>
          <a:bodyPr anchor="ctr" anchorCtr="0"/>
          <a:lstStyle>
            <a:lvl1pPr algn="l">
              <a:defRPr sz="1969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020" y="2392512"/>
            <a:ext cx="7128866" cy="3892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969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27789" y="1340719"/>
            <a:ext cx="7124099" cy="321887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823020" y="252316"/>
            <a:ext cx="7128866" cy="306887"/>
          </a:xfrm>
          <a:prstGeom prst="rect">
            <a:avLst/>
          </a:prstGeom>
        </p:spPr>
        <p:txBody>
          <a:bodyPr/>
          <a:lstStyle>
            <a:lvl1pPr>
              <a:defRPr sz="168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89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FDE0-4AB8-48AD-A99D-F14B7162CB19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921-8F65-4E0E-90F1-4B53801CFEF7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EEF9-3EC9-438F-B7C7-44ACCD36BE99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133C-B41A-4434-8C8C-DFDA43C62ADF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B6B3-1DF0-4251-ADAD-E6A3258CA30D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1C1-E6E6-4B7B-B792-412294C85CE2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C6E3-3137-4B2F-B23F-D8FD55534FF4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97210-AF2A-463E-BE83-12CC59DDA8BC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706562"/>
            <a:ext cx="12192000" cy="6154787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7" name="Rechthoek 6"/>
          <p:cNvSpPr/>
          <p:nvPr userDrawn="1"/>
        </p:nvSpPr>
        <p:spPr>
          <a:xfrm>
            <a:off x="0" y="6504161"/>
            <a:ext cx="12192000" cy="35718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2000" cy="71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11" name="Rechthoek 10"/>
          <p:cNvSpPr/>
          <p:nvPr userDrawn="1"/>
        </p:nvSpPr>
        <p:spPr>
          <a:xfrm>
            <a:off x="0" y="714375"/>
            <a:ext cx="12192000" cy="357188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984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4" name="Afbeelding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89" y="273472"/>
            <a:ext cx="2952750" cy="2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/>
  <p:txStyles>
    <p:titleStyle>
      <a:lvl1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2pPr>
      <a:lvl3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3pPr>
      <a:lvl4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4pPr>
      <a:lvl5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5pPr>
      <a:lvl6pPr marL="321457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6pPr>
      <a:lvl7pPr marL="642915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7pPr>
      <a:lvl8pPr marL="964372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8pPr>
      <a:lvl9pPr marL="1285829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7699" indent="-227699" algn="l" defTabSz="914145" rtl="0" eaLnBrk="0" fontAlgn="base" hangingPunct="0">
        <a:lnSpc>
          <a:spcPct val="90000"/>
        </a:lnSpc>
        <a:spcBef>
          <a:spcPts val="1002"/>
        </a:spcBef>
        <a:spcAft>
          <a:spcPct val="0"/>
        </a:spcAft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85329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9"/>
            <a:ext cx="5946579" cy="975436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Goedendag,</a:t>
            </a:r>
            <a:br>
              <a:rPr lang="nl-NL" sz="6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>
                <a:solidFill>
                  <a:srgbClr val="000000"/>
                </a:solidFill>
              </a:rPr>
            </a:br>
            <a:r>
              <a:rPr lang="nl-NL" sz="6700" dirty="0">
                <a:solidFill>
                  <a:srgbClr val="00B0F0"/>
                </a:solidFill>
              </a:rPr>
              <a:t>Vandaag:</a:t>
            </a:r>
            <a:b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3.1</a:t>
            </a:r>
            <a:b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5300">
                <a:solidFill>
                  <a:schemeClr val="tx1">
                    <a:lumMod val="65000"/>
                    <a:lumOff val="35000"/>
                  </a:schemeClr>
                </a:solidFill>
              </a:rPr>
              <a:t>De Economie </a:t>
            </a:r>
            <a: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 de stad</a:t>
            </a:r>
            <a:endParaRPr lang="nl-NL" sz="4400" dirty="0">
              <a:solidFill>
                <a:srgbClr val="0000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DD217073-C900-4EB8-B4B8-64CB9BAC3064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maandag 4 januari 2021</a:t>
            </a:fld>
            <a:endParaRPr lang="nl-N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93676" y="5814049"/>
            <a:ext cx="4938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8249"/>
            <a:ext cx="4114800" cy="365125"/>
          </a:xfrm>
        </p:spPr>
        <p:txBody>
          <a:bodyPr/>
          <a:lstStyle/>
          <a:p>
            <a:r>
              <a:rPr lang="nl-NL"/>
              <a:t>Aardrijkskunde leerjaar 4</a:t>
            </a:r>
            <a:endParaRPr lang="nl-NL" dirty="0"/>
          </a:p>
        </p:txBody>
      </p:sp>
      <p:pic>
        <p:nvPicPr>
          <p:cNvPr id="4098" name="Picture 2" descr="Afbeeldingsresultaat voor cbd la defens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29" y="3178342"/>
            <a:ext cx="5238290" cy="42249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82A7035E-9CE5-4F9D-A270-DA9607BDC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2903" y="8808"/>
            <a:ext cx="1339372" cy="13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1399" y="-23735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Sociale ongelijkheid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985542"/>
            <a:ext cx="10515600" cy="4351338"/>
          </a:xfrm>
        </p:spPr>
        <p:txBody>
          <a:bodyPr/>
          <a:lstStyle/>
          <a:p>
            <a:r>
              <a:rPr lang="nl-NL" dirty="0"/>
              <a:t>Stad vaak de hoogopgeleide sector</a:t>
            </a:r>
          </a:p>
          <a:p>
            <a:endParaRPr lang="nl-NL" dirty="0"/>
          </a:p>
          <a:p>
            <a:r>
              <a:rPr lang="nl-NL" dirty="0"/>
              <a:t>Simpele baantjes voor onderhoud van de laagopgeleide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            Sociale ongelijkheid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Pijl-omlaag 5"/>
          <p:cNvSpPr/>
          <p:nvPr/>
        </p:nvSpPr>
        <p:spPr>
          <a:xfrm rot="10800000">
            <a:off x="2397035" y="1447672"/>
            <a:ext cx="548640" cy="613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 flipV="1">
            <a:off x="8447314" y="1742871"/>
            <a:ext cx="391885" cy="568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704114" y="1201645"/>
            <a:ext cx="3135085" cy="529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8957043" y="1499858"/>
            <a:ext cx="26405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Duale arbeidsmarkt</a:t>
            </a:r>
          </a:p>
        </p:txBody>
      </p:sp>
      <p:sp>
        <p:nvSpPr>
          <p:cNvPr id="12" name="Pijl-omlaag 11"/>
          <p:cNvSpPr/>
          <p:nvPr/>
        </p:nvSpPr>
        <p:spPr>
          <a:xfrm>
            <a:off x="2172789" y="2623897"/>
            <a:ext cx="772886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Afbeeldingsresultaat voor sociale ongelijkhei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4" y="2483076"/>
            <a:ext cx="5715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1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Picture 2" descr="Afbeeldingsresultaat voor vraagtekens wolk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9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lez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813"/>
            <a:ext cx="12331337" cy="71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Lezen pagina 66 en 67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317342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188113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gaan we het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" y="970153"/>
            <a:ext cx="10001250" cy="20206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1. Maken en lezen 3.1:  Opdracht 1, 3 en 6  (6d hoef je niet te maken) 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2. Leerdoelen beantwoorden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3. Wachten tot de docent de les afsluit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677-9837-4D5B-8F73-01D15451B77D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78CC16-72F0-4537-B144-8E84DECDB25F}"/>
              </a:ext>
            </a:extLst>
          </p:cNvPr>
          <p:cNvSpPr txBox="1">
            <a:spLocks/>
          </p:cNvSpPr>
          <p:nvPr/>
        </p:nvSpPr>
        <p:spPr>
          <a:xfrm>
            <a:off x="0" y="-136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 je doen?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4018904-17B9-401B-A3CB-30332EBA197F}"/>
              </a:ext>
            </a:extLst>
          </p:cNvPr>
          <p:cNvSpPr txBox="1">
            <a:spLocks/>
          </p:cNvSpPr>
          <p:nvPr/>
        </p:nvSpPr>
        <p:spPr>
          <a:xfrm>
            <a:off x="6530483" y="3917716"/>
            <a:ext cx="7867650" cy="202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AECF654-4908-4078-BD63-2EE9A1211831}"/>
              </a:ext>
            </a:extLst>
          </p:cNvPr>
          <p:cNvSpPr txBox="1">
            <a:spLocks/>
          </p:cNvSpPr>
          <p:nvPr/>
        </p:nvSpPr>
        <p:spPr>
          <a:xfrm>
            <a:off x="320183" y="28964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Hoelang?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80DE393-D23A-4F8F-84EC-01BB144D03E3}"/>
              </a:ext>
            </a:extLst>
          </p:cNvPr>
          <p:cNvSpPr/>
          <p:nvPr/>
        </p:nvSpPr>
        <p:spPr>
          <a:xfrm>
            <a:off x="166687" y="3943584"/>
            <a:ext cx="6119813" cy="14859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498C64-CA5C-49F3-88C5-E273B2622D2F}"/>
              </a:ext>
            </a:extLst>
          </p:cNvPr>
          <p:cNvSpPr/>
          <p:nvPr/>
        </p:nvSpPr>
        <p:spPr>
          <a:xfrm>
            <a:off x="155985" y="3955145"/>
            <a:ext cx="6119813" cy="1485900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BD7A8D0-E1F0-4259-AE4C-0662929525B4}"/>
              </a:ext>
            </a:extLst>
          </p:cNvPr>
          <p:cNvSpPr/>
          <p:nvPr/>
        </p:nvSpPr>
        <p:spPr>
          <a:xfrm>
            <a:off x="115395" y="4209409"/>
            <a:ext cx="60984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 het einde van de les</a:t>
            </a:r>
            <a:endParaRPr lang="nl-N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38D2E6A6-C981-41B9-8B23-719AA76474F0}"/>
              </a:ext>
            </a:extLst>
          </p:cNvPr>
          <p:cNvSpPr txBox="1">
            <a:spLocks/>
          </p:cNvSpPr>
          <p:nvPr/>
        </p:nvSpPr>
        <p:spPr>
          <a:xfrm>
            <a:off x="6143625" y="2830615"/>
            <a:ext cx="5390649" cy="3222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cs typeface="Calibri"/>
              </a:rPr>
              <a:t>Microfoon en camera mogen uit tijdens het zelfstandig werken</a:t>
            </a:r>
          </a:p>
          <a:p>
            <a:pPr marL="0" indent="0">
              <a:buNone/>
            </a:pPr>
            <a:endParaRPr lang="nl-NL" b="1" dirty="0">
              <a:cs typeface="Calibri"/>
            </a:endParaRPr>
          </a:p>
          <a:p>
            <a:pPr marL="0" indent="0">
              <a:buNone/>
            </a:pPr>
            <a:endParaRPr lang="nl-NL" b="1" dirty="0">
              <a:cs typeface="Calibri"/>
            </a:endParaRPr>
          </a:p>
          <a:p>
            <a:pPr marL="0" indent="0">
              <a:buNone/>
            </a:pPr>
            <a:endParaRPr lang="nl-NL" b="1" dirty="0">
              <a:cs typeface="Calibri"/>
            </a:endParaRPr>
          </a:p>
          <a:p>
            <a:pPr marL="0" indent="0">
              <a:buNone/>
            </a:pPr>
            <a:endParaRPr lang="nl-NL" b="1" dirty="0">
              <a:cs typeface="Calibri"/>
            </a:endParaRPr>
          </a:p>
          <a:p>
            <a:pPr marL="0" indent="0">
              <a:buNone/>
            </a:pPr>
            <a:r>
              <a:rPr lang="nl-NL" b="1" dirty="0">
                <a:cs typeface="Calibri"/>
              </a:rPr>
              <a:t>*Vragen mag je in de chat zetten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8DCA69-9530-4F1B-A343-D287602E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1622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188113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gaan we het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" y="970153"/>
            <a:ext cx="10001250" cy="20206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1. Maken en lezen 3.1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2. Leerdoelen beantwoorden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3. Wachten tot de docent de les afsluit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677-9837-4D5B-8F73-01D15451B77D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78CC16-72F0-4537-B144-8E84DECDB25F}"/>
              </a:ext>
            </a:extLst>
          </p:cNvPr>
          <p:cNvSpPr txBox="1">
            <a:spLocks/>
          </p:cNvSpPr>
          <p:nvPr/>
        </p:nvSpPr>
        <p:spPr>
          <a:xfrm>
            <a:off x="0" y="-136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 je doen?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4018904-17B9-401B-A3CB-30332EBA197F}"/>
              </a:ext>
            </a:extLst>
          </p:cNvPr>
          <p:cNvSpPr txBox="1">
            <a:spLocks/>
          </p:cNvSpPr>
          <p:nvPr/>
        </p:nvSpPr>
        <p:spPr>
          <a:xfrm>
            <a:off x="6530483" y="3917716"/>
            <a:ext cx="7867650" cy="202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AECF654-4908-4078-BD63-2EE9A1211831}"/>
              </a:ext>
            </a:extLst>
          </p:cNvPr>
          <p:cNvSpPr txBox="1">
            <a:spLocks/>
          </p:cNvSpPr>
          <p:nvPr/>
        </p:nvSpPr>
        <p:spPr>
          <a:xfrm>
            <a:off x="320183" y="28964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Hoelang?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80DE393-D23A-4F8F-84EC-01BB144D03E3}"/>
              </a:ext>
            </a:extLst>
          </p:cNvPr>
          <p:cNvSpPr/>
          <p:nvPr/>
        </p:nvSpPr>
        <p:spPr>
          <a:xfrm>
            <a:off x="166687" y="3943584"/>
            <a:ext cx="6119813" cy="14859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498C64-CA5C-49F3-88C5-E273B2622D2F}"/>
              </a:ext>
            </a:extLst>
          </p:cNvPr>
          <p:cNvSpPr/>
          <p:nvPr/>
        </p:nvSpPr>
        <p:spPr>
          <a:xfrm>
            <a:off x="155985" y="3955145"/>
            <a:ext cx="6119813" cy="1485900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BD7A8D0-E1F0-4259-AE4C-0662929525B4}"/>
              </a:ext>
            </a:extLst>
          </p:cNvPr>
          <p:cNvSpPr/>
          <p:nvPr/>
        </p:nvSpPr>
        <p:spPr>
          <a:xfrm>
            <a:off x="115395" y="4209409"/>
            <a:ext cx="60984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 het einde van de les</a:t>
            </a:r>
            <a:endParaRPr lang="nl-N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38D2E6A6-C981-41B9-8B23-719AA76474F0}"/>
              </a:ext>
            </a:extLst>
          </p:cNvPr>
          <p:cNvSpPr txBox="1">
            <a:spLocks/>
          </p:cNvSpPr>
          <p:nvPr/>
        </p:nvSpPr>
        <p:spPr>
          <a:xfrm>
            <a:off x="6143625" y="2830615"/>
            <a:ext cx="5390649" cy="129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/>
              <a:t>Overleggen mag op fluistertoon</a:t>
            </a:r>
          </a:p>
          <a:p>
            <a:pPr marL="0" indent="0">
              <a:buNone/>
            </a:pPr>
            <a:r>
              <a:rPr lang="nl-NL" b="1" dirty="0"/>
              <a:t>Lukt dit niet? -&gt; Volledige stilte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8DCA69-9530-4F1B-A343-D287602E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070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4724-FE86-44A1-B0EF-C13BBE75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74" y="156578"/>
            <a:ext cx="11558451" cy="1325563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/>
                <a:cs typeface="Arial"/>
              </a:rPr>
              <a:t>Schrijf in je agenda!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rgbClr val="0070C0"/>
                </a:solidFill>
                <a:latin typeface="Arial"/>
                <a:cs typeface="Arial"/>
              </a:rPr>
              <a:t>Voor de volgende keer: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9F94E4-9636-48BF-85FF-E0254F31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8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0B0F0"/>
                </a:solidFill>
              </a:rPr>
              <a:t>Huiswerk:                                                                   Meenemen: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06946C-4B22-443B-85FB-CCC8CA6E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FAC-58C3-4768-8A5E-E182AA9A59D3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0DB5CCF-EEB9-4D2E-99D1-4D7E029B153B}"/>
              </a:ext>
            </a:extLst>
          </p:cNvPr>
          <p:cNvSpPr txBox="1"/>
          <p:nvPr/>
        </p:nvSpPr>
        <p:spPr>
          <a:xfrm>
            <a:off x="838200" y="2324099"/>
            <a:ext cx="3086101" cy="34163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nl-NL" dirty="0"/>
          </a:p>
          <a:p>
            <a:r>
              <a:rPr lang="nl-NL" dirty="0"/>
              <a:t>B Paragraaf 3.1</a:t>
            </a:r>
            <a:endParaRPr lang="nl-NL" dirty="0">
              <a:cs typeface="Calibri" panose="020F0502020204030204"/>
            </a:endParaRP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I Verkorte leerroute 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T Hoofdvragen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660D256-6751-4FA9-BF20-453D59EA27EC}"/>
              </a:ext>
            </a:extLst>
          </p:cNvPr>
          <p:cNvSpPr txBox="1"/>
          <p:nvPr/>
        </p:nvSpPr>
        <p:spPr>
          <a:xfrm>
            <a:off x="8191500" y="2324099"/>
            <a:ext cx="2933700" cy="28623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Lesboek</a:t>
            </a:r>
          </a:p>
          <a:p>
            <a:r>
              <a:rPr lang="nl-NL" dirty="0"/>
              <a:t>Werkboek</a:t>
            </a:r>
          </a:p>
          <a:p>
            <a:r>
              <a:rPr lang="nl-NL" dirty="0"/>
              <a:t>Aantekeningenschrift</a:t>
            </a:r>
            <a:br>
              <a:rPr lang="nl-NL" dirty="0"/>
            </a:br>
            <a:r>
              <a:rPr lang="nl-NL" dirty="0"/>
              <a:t>Agenda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196E7A-7942-4052-AD6F-8D2349D3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419911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2" y="630183"/>
            <a:ext cx="8915399" cy="939477"/>
          </a:xfrm>
        </p:spPr>
        <p:txBody>
          <a:bodyPr>
            <a:normAutofit/>
          </a:bodyPr>
          <a:lstStyle/>
          <a:p>
            <a:r>
              <a:rPr lang="nl-NL" dirty="0"/>
              <a:t>Naam hoofdstuk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681318" y="0"/>
            <a:ext cx="1907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5.1</a:t>
            </a:r>
          </a:p>
        </p:txBody>
      </p:sp>
      <p:sp>
        <p:nvSpPr>
          <p:cNvPr id="5" name="Rechthoek 4"/>
          <p:cNvSpPr/>
          <p:nvPr/>
        </p:nvSpPr>
        <p:spPr>
          <a:xfrm>
            <a:off x="81635" y="4499165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00-00-2000</a:t>
            </a:r>
            <a:endParaRPr lang="nl-NL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Afbeeldingsresultaat voor office desk top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13166" b="10082"/>
          <a:stretch/>
        </p:blipFill>
        <p:spPr bwMode="auto">
          <a:xfrm>
            <a:off x="-383629" y="-71721"/>
            <a:ext cx="12959257" cy="78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 rot="21387761">
            <a:off x="102224" y="223558"/>
            <a:ext cx="1026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 gaan we doen vandaag?</a:t>
            </a:r>
            <a:endParaRPr lang="nl-N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 rot="21338058">
            <a:off x="4702785" y="1462860"/>
            <a:ext cx="58151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Hoelang?</a:t>
            </a:r>
          </a:p>
        </p:txBody>
      </p:sp>
      <p:sp>
        <p:nvSpPr>
          <p:cNvPr id="8" name="Rechthoek 7"/>
          <p:cNvSpPr/>
          <p:nvPr/>
        </p:nvSpPr>
        <p:spPr>
          <a:xfrm rot="21324109">
            <a:off x="2336702" y="1831378"/>
            <a:ext cx="1053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Wat?</a:t>
            </a:r>
          </a:p>
        </p:txBody>
      </p:sp>
      <p:sp>
        <p:nvSpPr>
          <p:cNvPr id="19" name="Rechthoek 18"/>
          <p:cNvSpPr/>
          <p:nvPr/>
        </p:nvSpPr>
        <p:spPr>
          <a:xfrm rot="21384382">
            <a:off x="964346" y="2664382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Een nieuw hoofdstuk                                     1           Minuut</a:t>
            </a:r>
            <a:endParaRPr lang="nl-NL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C4B960B9-D462-4505-9637-DDD55E64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7612" y="7016083"/>
            <a:ext cx="2743200" cy="365125"/>
          </a:xfrm>
        </p:spPr>
        <p:txBody>
          <a:bodyPr/>
          <a:lstStyle/>
          <a:p>
            <a:fld id="{712D0D07-A425-4BC7-B5A4-C3428B2D06B3}" type="datetime2">
              <a:rPr lang="nl-NL" smtClean="0"/>
              <a:t>maandag 4 januari 2021</a:t>
            </a:fld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5AF363A-275E-415A-B229-F2CF1748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6803" y="6470622"/>
            <a:ext cx="4114800" cy="365125"/>
          </a:xfrm>
        </p:spPr>
        <p:txBody>
          <a:bodyPr/>
          <a:lstStyle/>
          <a:p>
            <a:r>
              <a:rPr lang="nl-NL"/>
              <a:t>Aardrijkskunde leerjaar 4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 rot="21354756">
            <a:off x="1020074" y="3534902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Uitleg 3.1                                                         20  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Minuten</a:t>
            </a:r>
          </a:p>
        </p:txBody>
      </p:sp>
      <p:sp>
        <p:nvSpPr>
          <p:cNvPr id="16" name="Rechthoek 15"/>
          <p:cNvSpPr/>
          <p:nvPr/>
        </p:nvSpPr>
        <p:spPr>
          <a:xfrm rot="21354756">
            <a:off x="1020074" y="4518637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Tijd voor het huiswerk                                  Tot het einde van de les</a:t>
            </a:r>
            <a:endParaRPr lang="nl-NL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5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7" descr="Afbeelding met buiten, water, gebouw, bewolkt&#10;&#10;Automatisch gegenereerde beschrijving">
            <a:extLst>
              <a:ext uri="{FF2B5EF4-FFF2-40B4-BE49-F238E27FC236}">
                <a16:creationId xmlns:a16="http://schemas.microsoft.com/office/drawing/2014/main" id="{21DDFFF9-50E2-45D6-B7FD-44DE481D9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782" y="-1087"/>
            <a:ext cx="12597153" cy="6793913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5F39-00B5-406D-8A23-DDC25A9E885F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Rechthoek 6"/>
          <p:cNvSpPr/>
          <p:nvPr/>
        </p:nvSpPr>
        <p:spPr>
          <a:xfrm>
            <a:off x="2639092" y="365125"/>
            <a:ext cx="6913816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H3</a:t>
            </a:r>
            <a:r>
              <a:rPr lang="nl-NL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 </a:t>
            </a:r>
            <a:r>
              <a:rPr lang="nl-NL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Stedelijke gebieden</a:t>
            </a:r>
          </a:p>
        </p:txBody>
      </p:sp>
    </p:spTree>
    <p:extLst>
      <p:ext uri="{BB962C8B-B14F-4D97-AF65-F5344CB8AC3E}">
        <p14:creationId xmlns:p14="http://schemas.microsoft.com/office/powerpoint/2010/main" val="70695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10780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Belangrijke begrippen van deze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6145" y="973835"/>
            <a:ext cx="11819709" cy="64210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Kenniseconomie=</a:t>
            </a:r>
            <a:r>
              <a:rPr lang="nl-NL" dirty="0"/>
              <a:t> economie waar de kennis voorop staat en waar producten bedacht worden en vaak niet geproduceerd. (Nederland bijvoorbeeld)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Zakelijke dienstverlening=</a:t>
            </a:r>
            <a:r>
              <a:rPr lang="nl-NL" dirty="0"/>
              <a:t> bedrijven die in de tertiaire sector diensten aanbieden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Creatieve stad= </a:t>
            </a:r>
            <a:r>
              <a:rPr lang="nl-NL" dirty="0"/>
              <a:t>Een stad  waar veel creatieve werkgelegenheid is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Scienceparks</a:t>
            </a:r>
            <a:r>
              <a:rPr lang="nl-NL" b="1" dirty="0"/>
              <a:t>=</a:t>
            </a:r>
            <a:r>
              <a:rPr lang="nl-NL" dirty="0"/>
              <a:t> bedrijfsterreinen vlakbij de universiteit met uitstekende digitale infrastructuur (campus)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Broedplaatsen=</a:t>
            </a:r>
            <a:r>
              <a:rPr lang="nl-NL" dirty="0"/>
              <a:t> goedkope bedrijfsterreinen waar ruimte is voor startende bedrijven 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Duale arbeidsmarkt= </a:t>
            </a:r>
            <a:r>
              <a:rPr lang="nl-NL" dirty="0"/>
              <a:t>De grote kloof tussen lage en hoogopgeleiden </a:t>
            </a:r>
            <a:endParaRPr lang="nl-NL" b="1" dirty="0"/>
          </a:p>
          <a:p>
            <a:pPr marL="0" indent="0">
              <a:buNone/>
            </a:pPr>
            <a:br>
              <a:rPr lang="nl-NL" b="1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51B-968A-4466-A302-226109881F16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391714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884" y="26988"/>
            <a:ext cx="13086347" cy="1325563"/>
          </a:xfrm>
        </p:spPr>
        <p:txBody>
          <a:bodyPr>
            <a:noAutofit/>
          </a:bodyPr>
          <a:lstStyle/>
          <a:p>
            <a:r>
              <a:rPr lang="nl-NL" sz="5400" dirty="0">
                <a:solidFill>
                  <a:srgbClr val="0070C0"/>
                </a:solidFill>
              </a:rPr>
              <a:t>Wat weet je aan het einde van deze les?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" y="1825625"/>
            <a:ext cx="1241658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3600" dirty="0"/>
              <a:t>Waar bestaat een kenniseconomie uit?</a:t>
            </a:r>
            <a:endParaRPr lang="nl-NL" dirty="0"/>
          </a:p>
          <a:p>
            <a:r>
              <a:rPr lang="nl-NL" sz="3600" dirty="0"/>
              <a:t>Waarom creëren we creatieve steden? </a:t>
            </a:r>
            <a:endParaRPr lang="nl-NL" sz="3600" dirty="0">
              <a:cs typeface="Calibri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6393-4A66-4A2A-A86E-BB6966AA4373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BD417521-50B3-40F2-A30A-16B0EB05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3426961"/>
            <a:ext cx="12200349" cy="34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73DE8-02AE-4AE4-8951-37DCFAEB0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07095" y="-777418"/>
            <a:ext cx="13006191" cy="238760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De kenniseconomie en </a:t>
            </a:r>
            <a:br>
              <a:rPr lang="nl-NL" dirty="0">
                <a:solidFill>
                  <a:srgbClr val="0070C0"/>
                </a:solidFill>
                <a:cs typeface="Calibri Light"/>
              </a:rPr>
            </a:br>
            <a:r>
              <a:rPr lang="nl-NL" dirty="0">
                <a:solidFill>
                  <a:srgbClr val="0070C0"/>
                </a:solidFill>
                <a:cs typeface="Calibri Light"/>
              </a:rPr>
              <a:t>de creatieve stad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24C64C-78B1-421E-A90E-617530156A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583696-D12B-46BE-AFB7-64DB4648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7834-FF9B-41E4-82F2-E2BF0F9DAD0A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869BFC-DF17-49A4-A4A3-2C1B1B39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Afbeelding 6" descr="Afbeelding met buiten, gebouw, weg, stad&#10;&#10;Automatisch gegenereerde beschrijving">
            <a:extLst>
              <a:ext uri="{FF2B5EF4-FFF2-40B4-BE49-F238E27FC236}">
                <a16:creationId xmlns:a16="http://schemas.microsoft.com/office/drawing/2014/main" id="{61A329A4-D7F3-461C-8698-9BC2196CC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358" y="3367700"/>
            <a:ext cx="7972816" cy="3494187"/>
          </a:xfrm>
          <a:prstGeom prst="rect">
            <a:avLst/>
          </a:prstGeom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6168D440-FEB0-4E39-849D-D65E9B5ED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55" y="1712735"/>
            <a:ext cx="3411254" cy="41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85" y="1027906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Kenniseconomie</a:t>
            </a:r>
          </a:p>
          <a:p>
            <a:r>
              <a:rPr lang="nl-NL" dirty="0"/>
              <a:t>1. Technologische kennis ( Hoe maak je iets?)</a:t>
            </a:r>
          </a:p>
          <a:p>
            <a:r>
              <a:rPr lang="nl-NL" dirty="0"/>
              <a:t>2. Sociale kennis ( de markt, vraag van de consument, hoe wordt het populair?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Rechthoek 5"/>
          <p:cNvSpPr/>
          <p:nvPr/>
        </p:nvSpPr>
        <p:spPr>
          <a:xfrm>
            <a:off x="2209800" y="185738"/>
            <a:ext cx="7257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economie van de stad</a:t>
            </a:r>
          </a:p>
        </p:txBody>
      </p:sp>
      <p:pic>
        <p:nvPicPr>
          <p:cNvPr id="2050" name="Picture 2" descr="Afbeeldingsresultaat voor silicon valley l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9" y="2455817"/>
            <a:ext cx="3531349" cy="44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64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De Kenniseconomie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532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Zakelijke dienstverlening:</a:t>
            </a:r>
          </a:p>
          <a:p>
            <a:r>
              <a:rPr lang="nl-NL" dirty="0"/>
              <a:t>Databanken ( Wat doen de mensen)</a:t>
            </a:r>
          </a:p>
          <a:p>
            <a:r>
              <a:rPr lang="nl-NL" dirty="0"/>
              <a:t>Marketingdeskundigen ( Hoe verkoop je iets het beste)</a:t>
            </a:r>
          </a:p>
          <a:p>
            <a:r>
              <a:rPr lang="nl-NL" dirty="0"/>
              <a:t>Jurristen  </a:t>
            </a:r>
          </a:p>
          <a:p>
            <a:r>
              <a:rPr lang="nl-NL" dirty="0"/>
              <a:t>Reclamemakers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Zakelijke dienstverlening</a:t>
            </a:r>
          </a:p>
          <a:p>
            <a:pPr marL="0" indent="0">
              <a:buNone/>
            </a:pPr>
            <a:r>
              <a:rPr lang="nl-NL" dirty="0"/>
              <a:t>Neemt weinig ruimte in = perfect voor de stad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71170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-327206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De creatieve 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4096" y="870884"/>
            <a:ext cx="10515600" cy="4351338"/>
          </a:xfrm>
        </p:spPr>
        <p:txBody>
          <a:bodyPr/>
          <a:lstStyle/>
          <a:p>
            <a:r>
              <a:rPr lang="nl-NL" dirty="0"/>
              <a:t>Creatieve mensen wonen graag in de stad</a:t>
            </a:r>
          </a:p>
          <a:p>
            <a:r>
              <a:rPr lang="nl-NL" dirty="0"/>
              <a:t>Creatieve maken de stad aantrekkelijk</a:t>
            </a:r>
          </a:p>
          <a:p>
            <a:endParaRPr lang="nl-NL" dirty="0"/>
          </a:p>
          <a:p>
            <a:r>
              <a:rPr lang="nl-NL" dirty="0"/>
              <a:t>Media</a:t>
            </a:r>
          </a:p>
          <a:p>
            <a:r>
              <a:rPr lang="nl-NL" dirty="0" err="1"/>
              <a:t>Science</a:t>
            </a:r>
            <a:r>
              <a:rPr lang="nl-NL" dirty="0"/>
              <a:t>       -&gt; </a:t>
            </a:r>
            <a:r>
              <a:rPr lang="nl-NL" dirty="0" err="1"/>
              <a:t>Scienceparks</a:t>
            </a:r>
            <a:endParaRPr lang="nl-NL" dirty="0"/>
          </a:p>
          <a:p>
            <a:r>
              <a:rPr lang="nl-NL" dirty="0"/>
              <a:t>Kunst          -&gt; broedplaatsen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4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Tijdelijke aanduiding voor inhou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28" y="1886989"/>
            <a:ext cx="6914272" cy="46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06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536</Words>
  <Application>Microsoft Office PowerPoint</Application>
  <PresentationFormat>Breedbeeld</PresentationFormat>
  <Paragraphs>143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Kantoorthema</vt:lpstr>
      <vt:lpstr>1_Kantoorthema</vt:lpstr>
      <vt:lpstr>Goedendag,  Vandaag: 3.1 De Economie van de stad</vt:lpstr>
      <vt:lpstr>Naam hoofdstuk</vt:lpstr>
      <vt:lpstr>PowerPoint-presentatie</vt:lpstr>
      <vt:lpstr>Belangrijke begrippen van deze les</vt:lpstr>
      <vt:lpstr>Wat weet je aan het einde van deze les?</vt:lpstr>
      <vt:lpstr>De kenniseconomie en  de creatieve stad</vt:lpstr>
      <vt:lpstr>PowerPoint-presentatie</vt:lpstr>
      <vt:lpstr>De Kenniseconomie</vt:lpstr>
      <vt:lpstr>De creatieve stad</vt:lpstr>
      <vt:lpstr>Sociale ongelijkheid</vt:lpstr>
      <vt:lpstr>PowerPoint-presentatie</vt:lpstr>
      <vt:lpstr>Lezen pagina 66 en 67</vt:lpstr>
      <vt:lpstr>Hoe gaan we het doen?</vt:lpstr>
      <vt:lpstr>Hoe gaan we het doen?</vt:lpstr>
      <vt:lpstr>Schrijf in je agenda! Voor de volgende keer: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Goedemorgen,  Vandaag: Introductie les</dc:title>
  <dc:creator>Elizabeth de Witte</dc:creator>
  <cp:lastModifiedBy>Thomas Uijtdewilligen</cp:lastModifiedBy>
  <cp:revision>176</cp:revision>
  <dcterms:created xsi:type="dcterms:W3CDTF">2018-08-20T15:53:02Z</dcterms:created>
  <dcterms:modified xsi:type="dcterms:W3CDTF">2021-01-04T09:29:56Z</dcterms:modified>
</cp:coreProperties>
</file>